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730" y="1825625"/>
            <a:ext cx="4212539" cy="4351338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040474" y="4424527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78875" y="5908431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157</Words>
  <Application>Microsoft Office PowerPoint</Application>
  <PresentationFormat>Grand écran</PresentationFormat>
  <Paragraphs>34</Paragraphs>
  <Slides>20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31</cp:revision>
  <dcterms:created xsi:type="dcterms:W3CDTF">2022-10-13T08:44:19Z</dcterms:created>
  <dcterms:modified xsi:type="dcterms:W3CDTF">2022-11-04T12:35:03Z</dcterms:modified>
</cp:coreProperties>
</file>